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6AF7-EF70-468C-BACE-18D1AA1495A8}" type="datetimeFigureOut">
              <a:rPr lang="en-US" smtClean="0"/>
              <a:t>11-Oct-16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770D-DB6A-4770-98AB-4F8716D8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417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0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760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73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27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018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332601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439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3187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12741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03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221000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60576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999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736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73608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904293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339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048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04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127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36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511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12412" cy="6813232"/>
          </a:xfrm>
        </p:spPr>
      </p:pic>
    </p:spTree>
    <p:extLst>
      <p:ext uri="{BB962C8B-B14F-4D97-AF65-F5344CB8AC3E}">
        <p14:creationId xmlns:p14="http://schemas.microsoft.com/office/powerpoint/2010/main" val="179265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527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reihan raisuli</dc:creator>
  <cp:lastModifiedBy>reihan raisuli</cp:lastModifiedBy>
  <cp:revision>1</cp:revision>
  <dcterms:created xsi:type="dcterms:W3CDTF">2016-10-10T23:47:35Z</dcterms:created>
  <dcterms:modified xsi:type="dcterms:W3CDTF">2016-10-10T23:47:50Z</dcterms:modified>
</cp:coreProperties>
</file>